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776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CD40-3C5E-4361-958D-7F0EB93A302A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3B00-5623-420A-9331-73416A752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143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CD40-3C5E-4361-958D-7F0EB93A302A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3B00-5623-420A-9331-73416A752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332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761060" y="761294"/>
            <a:ext cx="831354" cy="121256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5212" y="761294"/>
            <a:ext cx="2410122" cy="121256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CD40-3C5E-4361-958D-7F0EB93A302A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3B00-5623-420A-9331-73416A752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0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CD40-3C5E-4361-958D-7F0EB93A302A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3B00-5623-420A-9331-73416A752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57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CD40-3C5E-4361-958D-7F0EB93A302A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3B00-5623-420A-9331-73416A752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09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5212" y="3808766"/>
            <a:ext cx="1620738" cy="90782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71675" y="3808766"/>
            <a:ext cx="1620739" cy="90782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CD40-3C5E-4361-958D-7F0EB93A302A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3B00-5623-420A-9331-73416A752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66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CD40-3C5E-4361-958D-7F0EB93A302A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3B00-5623-420A-9331-73416A752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85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CD40-3C5E-4361-958D-7F0EB93A302A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3B00-5623-420A-9331-73416A752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33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CD40-3C5E-4361-958D-7F0EB93A302A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3B00-5623-420A-9331-73416A752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13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CD40-3C5E-4361-958D-7F0EB93A302A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3B00-5623-420A-9331-73416A752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84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CD40-3C5E-4361-958D-7F0EB93A302A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3B00-5623-420A-9331-73416A752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46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3CD40-3C5E-4361-958D-7F0EB93A302A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53B00-5623-420A-9331-73416A752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73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8667" y="4616450"/>
            <a:ext cx="6858000" cy="5143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53067" y="1591733"/>
            <a:ext cx="435186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2">
                    <a:lumMod val="25000"/>
                  </a:schemeClr>
                </a:solidFill>
              </a:rPr>
              <a:t>Консультация для родителей «Профилактика 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4400" b="1" dirty="0">
                <a:solidFill>
                  <a:schemeClr val="bg2">
                    <a:lumMod val="25000"/>
                  </a:schemeClr>
                </a:solidFill>
              </a:rPr>
              <a:t>ОРЗ 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в осенний период».</a:t>
            </a:r>
            <a:endParaRPr lang="ru-RU" sz="4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148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65200" y="2302933"/>
            <a:ext cx="494453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Для родителей нет хуже испытания, чем детские болезни, поэтому в большинстве семей здоровье детей всегда стоит на первом месте . Простуда – незваный гость, который ежегодно приходит к детям и взрослым. Но детский иммунитет хуже справляется с этим испытанием, и в результате простуды «липнут» к малышу слишком часто. Ребенок может простужаться и заболевать несколько раз в месяц. Вовремя проведенная профилактика простудных заболеваний у детей убережет от болезней и одновременно не позволит простуде превратиться в хроническое заболевание, с которым придется бороться всю жизнь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858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16000" y="1049867"/>
            <a:ext cx="49784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Профилактика </a:t>
            </a:r>
            <a:r>
              <a:rPr lang="ru-RU" b="1" dirty="0"/>
              <a:t>ОРЗ у </a:t>
            </a:r>
            <a:r>
              <a:rPr lang="ru-RU" b="1" dirty="0" smtClean="0"/>
              <a:t>детей</a:t>
            </a:r>
          </a:p>
          <a:p>
            <a:pPr algn="just"/>
            <a:r>
              <a:rPr lang="ru-RU" dirty="0" smtClean="0"/>
              <a:t>Для </a:t>
            </a:r>
            <a:r>
              <a:rPr lang="ru-RU" dirty="0"/>
              <a:t>начала следует учесть, что профилактика ОРВИ у детей–это не только прием витаминов, хотя они тоже необходимы. В первую очередь осмотритесь. Что вы увидели в комнате своего малыша? Если кое-где лежит пыль – немедленно вытрите ее. Вокруг полно мягких игрушек? Их тоже придется убрать, заменив альтернативными. Если вы считаете, что это крайности, то решите для себя, что важнее: здоровый ребенок или больной, но с кучей плюшевых игрушек. Они являются главными пылесборниками, а там, где много пыли, инфекция чувствует себя комфортнее всего</a:t>
            </a:r>
          </a:p>
          <a:p>
            <a:pPr algn="just"/>
            <a:r>
              <a:rPr lang="ru-RU" dirty="0"/>
              <a:t>Следующий пункт ваших исследований – воздух в комнате ребенка. Проверьте влажность и температуру воздуха в детской. Чтобы профилактика ОРВИ у детей принесла ощутимые результаты, очень важно поддерживать правильный температурный режим в комнате. Воздух не должен быть горячим и сухим, это вредит не только уже заболевшему малышу, но и резко снижает иммунитет здорового. Если есть возможность, теплее оденьте или укройте ребенка, но почаще открывайте окно в его комнате – свежий и влажный воздух с улицы убивает болезнетворные вирусы и бактерии и не дает пересыхать слизистым оболочкам. Позвольте ребенку дышать свежим и влажным воздухом.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504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27100" y="762000"/>
            <a:ext cx="5054600" cy="8681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Не забывайте, естественно, о гигиене и режиме дня, без их соблюдения профилактика простуды у детей невозможна.</a:t>
            </a:r>
            <a:endParaRPr lang="ru-RU" dirty="0"/>
          </a:p>
          <a:p>
            <a:pPr algn="just"/>
            <a:r>
              <a:rPr lang="ru-RU" dirty="0" smtClean="0"/>
              <a:t>Как уже упоминалось, ребенку необходимы витамины. Будете вы их покупать или давать в свежем виде – дело ваше. В первую очередь профилактика ОРЗ у детей должна поддерживаться витамином С. Он содержится во многих фруктах и зелени. Кроме того, витамин С можно купить в аптеках в виде таблеток или драже. Помните и о других витаминах и минералах, они также участвуют в работе иммунитета.</a:t>
            </a:r>
            <a:endParaRPr lang="ru-RU" dirty="0"/>
          </a:p>
          <a:p>
            <a:pPr algn="just"/>
            <a:r>
              <a:rPr lang="ru-RU" dirty="0" smtClean="0"/>
              <a:t>Поддержать и усилить защитные силы организма ребенка помогут лекарства группы интерферонов. То есть такие средства, действие которых направлено на усиление иммунитета. В аптеке можно найти интерферон в разных вариантах: капли, мазь, таблетки или свечи. Выберите удобный для вас и вашего малыша способ введения лекарства в организм – важно только, чтобы малышу было комфортно.</a:t>
            </a:r>
            <a:br>
              <a:rPr lang="ru-RU" dirty="0" smtClean="0"/>
            </a:br>
            <a:r>
              <a:rPr lang="ru-RU" dirty="0" smtClean="0"/>
              <a:t>Профилактика гриппа у детей состоит из тех же мер предосторожностей, что и профилактика ОРЗ у детей. Хорошим способом защиты организма ребенка от вирусов и бактерий, особенно в период эпидемий гриппа и сезонных простуд, являются эфирные масла. Профилактика простуды у детей при помощи эфирных масел эффективна и безопасна.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09106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462</Words>
  <Application>Microsoft Office PowerPoint</Application>
  <PresentationFormat>Лист A4 (210x297 мм)</PresentationFormat>
  <Paragraphs>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</dc:creator>
  <cp:lastModifiedBy>Валентина</cp:lastModifiedBy>
  <cp:revision>4</cp:revision>
  <dcterms:created xsi:type="dcterms:W3CDTF">2016-10-12T11:05:41Z</dcterms:created>
  <dcterms:modified xsi:type="dcterms:W3CDTF">2016-10-12T11:55:50Z</dcterms:modified>
</cp:coreProperties>
</file>